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9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7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0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88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9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96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1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8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0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5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6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2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0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anchor="t" bIns="45720" lIns="91440" rIns="91440" rtlCol="0" tIns="45720" vert="horz"/>
          <a:lstStyle>
            <a:lvl1pPr algn="l">
              <a:defRPr b="0" i="0" sz="11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DF6106-73DA-4255-B569-B57AF7F82F8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b="0" i="0" sz="11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ctr">
              <a:defRPr b="0" i="0"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5FA3-A268-451D-8704-A77E621DB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9241"/>
      </p:ext>
    </p:extLst>
  </p:cSld>
  <p:clrMap accent1="accent1" accent2="accent2" accent3="accent3" accent4="accent4" accent5="accent5" accent6="accent6" bg1="dk1" bg2="dk2" folHlink="folHlink" hlink="hlink" tx1="lt1" tx2="lt2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457200" eaLnBrk="1" hangingPunct="1" latinLnBrk="0" rtl="0">
        <a:spcBef>
          <a:spcPct val="0"/>
        </a:spcBef>
        <a:buNone/>
        <a:defRPr b="0" i="0" kern="1200" sz="4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charset="2" typeface="Wingdings 3"/>
        <a:buChar char=""/>
        <a:defRPr b="0" i="0" kern="1200"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charset="2" typeface="Wingdings 3"/>
        <a:buChar char=""/>
        <a:defRPr b="0" i="0" kern="1200" sz="1800">
          <a:solidFill>
            <a:schemeClr val="tx1"/>
          </a:solidFill>
          <a:latin typeface="+mj-lt"/>
          <a:ea typeface="+mj-ea"/>
          <a:cs typeface="+mj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charset="2" typeface="Wingdings 3"/>
        <a:buChar char=""/>
        <a:defRPr b="0" i="0" kern="1200" sz="1600">
          <a:solidFill>
            <a:schemeClr val="tx1"/>
          </a:solidFill>
          <a:latin typeface="+mj-lt"/>
          <a:ea typeface="+mj-ea"/>
          <a:cs typeface="+mj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3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37.png" Type="http://schemas.openxmlformats.org/officeDocument/2006/relationships/image"/><Relationship Id="rId7" Target="../media/image41.jpeg" Type="http://schemas.openxmlformats.org/officeDocument/2006/relationships/image"/><Relationship Id="rId2" Target="../media/image36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0.jpeg" Type="http://schemas.openxmlformats.org/officeDocument/2006/relationships/image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6612A8-D049-53DC-F705-C88C9E61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160553"/>
            <a:ext cx="8494643" cy="65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15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B9D294-D75A-AE7E-84A7-060C43F82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26" y="361834"/>
            <a:ext cx="4598504" cy="30671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714386-695A-A326-C22E-67EE79FA7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4156">
            <a:off x="1035739" y="3479606"/>
            <a:ext cx="3774799" cy="2521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0A37FE-A1AA-7F61-2DE2-3CA64D305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8032">
            <a:off x="7236101" y="2397117"/>
            <a:ext cx="4041499" cy="40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5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B5AFF5-A84E-B0FC-AD80-6C946C0A0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68" y="642832"/>
            <a:ext cx="4627202" cy="34587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7EC4A3-A79A-C6D7-F242-244E4D7F7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410" y="2796770"/>
            <a:ext cx="5459896" cy="361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6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FB5E30-DA5D-684A-25EE-3C658EAF0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1024558"/>
            <a:ext cx="3034748" cy="18512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88FE1C-23FB-5BE9-A597-5582F9D11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86" y="195883"/>
            <a:ext cx="2762250" cy="16573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F2449B-9A44-903F-E0A0-412A47392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764" y="1121515"/>
            <a:ext cx="3180609" cy="1851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FB4C93-F519-6372-CD68-F7D4965B5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77" y="3560694"/>
            <a:ext cx="3184846" cy="22727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9406C6-A91C-CAEA-AC26-1E5E1ED00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2961" y="2301746"/>
            <a:ext cx="3383300" cy="22545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175DA6-4B96-B527-DF5B-F29292431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577" y="3429000"/>
            <a:ext cx="3445106" cy="23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0F3B84-4563-33AE-A1C3-E56A430F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9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662320-B7F9-6C84-AF27-4B6A12E6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4652">
            <a:off x="808382" y="621815"/>
            <a:ext cx="4174435" cy="29221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41E572-A22F-E991-1ABE-FCCC2BABA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581" y="295068"/>
            <a:ext cx="4476750" cy="29813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6C611B-FA22-E3A5-8E31-911088AC7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249" y="3429000"/>
            <a:ext cx="3988076" cy="34607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C89FDA-889A-7B13-2980-558A674C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76" y="3581608"/>
            <a:ext cx="4632655" cy="30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90C90E-892B-1F10-FAFF-20F9DFE40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69" y="1151762"/>
            <a:ext cx="3101009" cy="38641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8D740C-4F81-B508-C624-89B3886E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543" y="159722"/>
            <a:ext cx="5837997" cy="32692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C6868D-2663-50C3-43DF-F76541FCD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004" y="3345414"/>
            <a:ext cx="3994909" cy="33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E874C1-4633-7676-7B2E-5063A324F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1601131"/>
            <a:ext cx="3655737" cy="36557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6D6F8-B720-23F9-9DF5-E7144C9B7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83" y="178695"/>
            <a:ext cx="5732808" cy="3007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05479F-8F2B-5EB5-C894-A35D4D1B0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978" y="3671931"/>
            <a:ext cx="4664765" cy="27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73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C1E240-4BA3-3486-180B-3D6525683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16279"/>
            <a:ext cx="2830790" cy="28307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43A8F1-8EF2-1BA3-A58D-3BD78C3B6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7309">
            <a:off x="731148" y="1056125"/>
            <a:ext cx="4516713" cy="30056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FBE0B-5147-039A-8C10-3D8F3F68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1" y="3047069"/>
            <a:ext cx="6102279" cy="34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0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665A32-A712-B9DC-F211-0C578B63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28886">
            <a:off x="668035" y="667394"/>
            <a:ext cx="4561760" cy="32949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61D3F1-D491-F631-63FC-8B31B48E0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15" y="3299791"/>
            <a:ext cx="4744278" cy="35582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90DE23-7B3C-C071-35A5-B58256378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99" y="0"/>
            <a:ext cx="4971965" cy="30743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8E140A-6FE4-DAF0-8E21-DFA0DAFA6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69" y="3508570"/>
            <a:ext cx="3806066" cy="30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5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25BC08-7055-EE7B-C513-56020E1A6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94" y="359543"/>
            <a:ext cx="3511376" cy="26301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C913A3-C26D-9BB1-8B85-E6BE2702C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9619">
            <a:off x="625130" y="3429000"/>
            <a:ext cx="3813930" cy="25379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D5AE39-4C5F-A315-4678-72F97E023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7005">
            <a:off x="6991744" y="2360972"/>
            <a:ext cx="3913533" cy="386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854721-DE3F-C25E-2593-C02DC7B5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5632">
            <a:off x="408154" y="958090"/>
            <a:ext cx="5173673" cy="28972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98769-52DC-C65C-6BCD-169649D60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69" y="762207"/>
            <a:ext cx="4740965" cy="26667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F63F6-7719-8EB2-96E0-E98C01F9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239" y="325175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2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2022-11-15T17:01:07Z</dcterms:created>
  <dcterms:modified xsi:type="dcterms:W3CDTF">2022-11-15T18:17:49Z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1136780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